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1" r:id="rId3"/>
    <p:sldId id="260" r:id="rId4"/>
  </p:sldIdLst>
  <p:sldSz cx="6858000" cy="9144000" type="letter"/>
  <p:notesSz cx="6888163" cy="100203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F3D1F"/>
    <a:srgbClr val="B3562B"/>
    <a:srgbClr val="33316C"/>
    <a:srgbClr val="F4EF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09E8157-387E-429F-8D0E-A8848479B526}" v="5" dt="2020-10-20T06:19:25.78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>
        <p:scale>
          <a:sx n="150" d="100"/>
          <a:sy n="150" d="100"/>
        </p:scale>
        <p:origin x="1512" y="-3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lvador virgen" userId="5ab55a3183414ff0" providerId="LiveId" clId="{EFC7D9B2-21B1-43DD-ACE6-D9C67A9E023E}"/>
    <pc:docChg chg="custSel addSld delSld modSld">
      <pc:chgData name="salvador virgen" userId="5ab55a3183414ff0" providerId="LiveId" clId="{EFC7D9B2-21B1-43DD-ACE6-D9C67A9E023E}" dt="2020-10-20T06:19:55.538" v="110" actId="478"/>
      <pc:docMkLst>
        <pc:docMk/>
      </pc:docMkLst>
      <pc:sldChg chg="modSp">
        <pc:chgData name="salvador virgen" userId="5ab55a3183414ff0" providerId="LiveId" clId="{EFC7D9B2-21B1-43DD-ACE6-D9C67A9E023E}" dt="2020-10-20T06:18:56.372" v="105"/>
        <pc:sldMkLst>
          <pc:docMk/>
          <pc:sldMk cId="3195474610" sldId="256"/>
        </pc:sldMkLst>
        <pc:graphicFrameChg chg="mod modGraphic">
          <ac:chgData name="salvador virgen" userId="5ab55a3183414ff0" providerId="LiveId" clId="{EFC7D9B2-21B1-43DD-ACE6-D9C67A9E023E}" dt="2020-10-20T06:18:56.372" v="105"/>
          <ac:graphicFrameMkLst>
            <pc:docMk/>
            <pc:sldMk cId="3195474610" sldId="256"/>
            <ac:graphicFrameMk id="16" creationId="{B45DA0E6-EE58-43CD-B04E-501FDA63E9CD}"/>
          </ac:graphicFrameMkLst>
        </pc:graphicFrameChg>
      </pc:sldChg>
      <pc:sldChg chg="addSp delSp modSp">
        <pc:chgData name="salvador virgen" userId="5ab55a3183414ff0" providerId="LiveId" clId="{EFC7D9B2-21B1-43DD-ACE6-D9C67A9E023E}" dt="2020-10-20T06:19:55.538" v="110" actId="478"/>
        <pc:sldMkLst>
          <pc:docMk/>
          <pc:sldMk cId="1219645218" sldId="261"/>
        </pc:sldMkLst>
        <pc:spChg chg="add del mod">
          <ac:chgData name="salvador virgen" userId="5ab55a3183414ff0" providerId="LiveId" clId="{EFC7D9B2-21B1-43DD-ACE6-D9C67A9E023E}" dt="2020-10-20T06:19:55.538" v="110" actId="478"/>
          <ac:spMkLst>
            <pc:docMk/>
            <pc:sldMk cId="1219645218" sldId="261"/>
            <ac:spMk id="4" creationId="{72BFEEA3-85F9-4C7D-99C9-ECB454DB41D9}"/>
          </ac:spMkLst>
        </pc:spChg>
        <pc:spChg chg="del">
          <ac:chgData name="salvador virgen" userId="5ab55a3183414ff0" providerId="LiveId" clId="{EFC7D9B2-21B1-43DD-ACE6-D9C67A9E023E}" dt="2020-10-20T06:19:09.636" v="107" actId="478"/>
          <ac:spMkLst>
            <pc:docMk/>
            <pc:sldMk cId="1219645218" sldId="261"/>
            <ac:spMk id="13" creationId="{245E6B67-7F93-41EF-9323-8C5E6D390CB5}"/>
          </ac:spMkLst>
        </pc:spChg>
        <pc:graphicFrameChg chg="modGraphic">
          <ac:chgData name="salvador virgen" userId="5ab55a3183414ff0" providerId="LiveId" clId="{EFC7D9B2-21B1-43DD-ACE6-D9C67A9E023E}" dt="2020-10-20T06:19:01.218" v="106" actId="108"/>
          <ac:graphicFrameMkLst>
            <pc:docMk/>
            <pc:sldMk cId="1219645218" sldId="261"/>
            <ac:graphicFrameMk id="16" creationId="{B45DA0E6-EE58-43CD-B04E-501FDA63E9CD}"/>
          </ac:graphicFrameMkLst>
        </pc:graphicFrameChg>
      </pc:sldChg>
      <pc:sldChg chg="add del setBg">
        <pc:chgData name="salvador virgen" userId="5ab55a3183414ff0" providerId="LiveId" clId="{EFC7D9B2-21B1-43DD-ACE6-D9C67A9E023E}" dt="2020-10-20T06:19:39.865" v="109" actId="2696"/>
        <pc:sldMkLst>
          <pc:docMk/>
          <pc:sldMk cId="644280278" sldId="26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61F1F-35EF-4CC6-8279-A10A0B3750EF}" type="datetimeFigureOut">
              <a:rPr lang="es-MX" smtClean="0"/>
              <a:t>18/10/2020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B3312-812D-42F9-B313-DA41F48FD4A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68092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61F1F-35EF-4CC6-8279-A10A0B3750EF}" type="datetimeFigureOut">
              <a:rPr lang="es-MX" smtClean="0"/>
              <a:t>18/10/2020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B3312-812D-42F9-B313-DA41F48FD4A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47143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61F1F-35EF-4CC6-8279-A10A0B3750EF}" type="datetimeFigureOut">
              <a:rPr lang="es-MX" smtClean="0"/>
              <a:t>18/10/2020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B3312-812D-42F9-B313-DA41F48FD4A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760073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61F1F-35EF-4CC6-8279-A10A0B3750EF}" type="datetimeFigureOut">
              <a:rPr lang="es-MX" smtClean="0"/>
              <a:t>18/10/2020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B3312-812D-42F9-B313-DA41F48FD4A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867573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61F1F-35EF-4CC6-8279-A10A0B3750EF}" type="datetimeFigureOut">
              <a:rPr lang="es-MX" smtClean="0"/>
              <a:t>18/10/2020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B3312-812D-42F9-B313-DA41F48FD4A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91004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61F1F-35EF-4CC6-8279-A10A0B3750EF}" type="datetimeFigureOut">
              <a:rPr lang="es-MX" smtClean="0"/>
              <a:t>18/10/2020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B3312-812D-42F9-B313-DA41F48FD4A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170635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61F1F-35EF-4CC6-8279-A10A0B3750EF}" type="datetimeFigureOut">
              <a:rPr lang="es-MX" smtClean="0"/>
              <a:t>18/10/2020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B3312-812D-42F9-B313-DA41F48FD4A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94496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61F1F-35EF-4CC6-8279-A10A0B3750EF}" type="datetimeFigureOut">
              <a:rPr lang="es-MX" smtClean="0"/>
              <a:t>18/10/2020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B3312-812D-42F9-B313-DA41F48FD4A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279514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61F1F-35EF-4CC6-8279-A10A0B3750EF}" type="datetimeFigureOut">
              <a:rPr lang="es-MX" smtClean="0"/>
              <a:t>18/10/2020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B3312-812D-42F9-B313-DA41F48FD4A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23071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61F1F-35EF-4CC6-8279-A10A0B3750EF}" type="datetimeFigureOut">
              <a:rPr lang="es-MX" smtClean="0"/>
              <a:t>18/10/2020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B3312-812D-42F9-B313-DA41F48FD4A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257075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61F1F-35EF-4CC6-8279-A10A0B3750EF}" type="datetimeFigureOut">
              <a:rPr lang="es-MX" smtClean="0"/>
              <a:t>18/10/2020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B3312-812D-42F9-B313-DA41F48FD4A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65198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C61F1F-35EF-4CC6-8279-A10A0B3750EF}" type="datetimeFigureOut">
              <a:rPr lang="es-MX" smtClean="0"/>
              <a:t>18/10/2020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9B3312-812D-42F9-B313-DA41F48FD4A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72159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7902B43-142F-42F1-A4F7-5B9F39EBE0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8493" y="427737"/>
            <a:ext cx="6341013" cy="475088"/>
          </a:xfrm>
        </p:spPr>
        <p:txBody>
          <a:bodyPr anchor="b">
            <a:noAutofit/>
          </a:bodyPr>
          <a:lstStyle/>
          <a:p>
            <a:pPr algn="l"/>
            <a:r>
              <a:rPr lang="es-MX" sz="3600" b="1" dirty="0">
                <a:solidFill>
                  <a:srgbClr val="33316C"/>
                </a:solidFill>
                <a:latin typeface="+mn-lt"/>
              </a:rPr>
              <a:t>Los que saben usan el teclado</a:t>
            </a:r>
          </a:p>
        </p:txBody>
      </p:sp>
      <p:graphicFrame>
        <p:nvGraphicFramePr>
          <p:cNvPr id="16" name="Tabla 15">
            <a:extLst>
              <a:ext uri="{FF2B5EF4-FFF2-40B4-BE49-F238E27FC236}">
                <a16:creationId xmlns:a16="http://schemas.microsoft.com/office/drawing/2014/main" id="{B45DA0E6-EE58-43CD-B04E-501FDA63E9C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0346585"/>
              </p:ext>
            </p:extLst>
          </p:nvPr>
        </p:nvGraphicFramePr>
        <p:xfrm>
          <a:off x="696686" y="665281"/>
          <a:ext cx="5902820" cy="6796772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866091">
                  <a:extLst>
                    <a:ext uri="{9D8B030D-6E8A-4147-A177-3AD203B41FA5}">
                      <a16:colId xmlns:a16="http://schemas.microsoft.com/office/drawing/2014/main" val="2538826893"/>
                    </a:ext>
                  </a:extLst>
                </a:gridCol>
                <a:gridCol w="3036729">
                  <a:extLst>
                    <a:ext uri="{9D8B030D-6E8A-4147-A177-3AD203B41FA5}">
                      <a16:colId xmlns:a16="http://schemas.microsoft.com/office/drawing/2014/main" val="200985241"/>
                    </a:ext>
                  </a:extLst>
                </a:gridCol>
              </a:tblGrid>
              <a:tr h="3758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2800" dirty="0">
                          <a:solidFill>
                            <a:srgbClr val="7F3D1F"/>
                          </a:solidFill>
                          <a:effectLst/>
                        </a:rPr>
                        <a:t>Windows</a:t>
                      </a:r>
                      <a:endParaRPr lang="es-MX" sz="3600" dirty="0">
                        <a:solidFill>
                          <a:srgbClr val="7F3D1F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2703" marR="62703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400" dirty="0">
                          <a:solidFill>
                            <a:srgbClr val="7F3D1F"/>
                          </a:solidFill>
                          <a:effectLst/>
                        </a:rPr>
                        <a:t> </a:t>
                      </a:r>
                      <a:endParaRPr lang="es-MX" sz="2400" dirty="0">
                        <a:solidFill>
                          <a:srgbClr val="7F3D1F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2703" marR="62703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64625104"/>
                  </a:ext>
                </a:extLst>
              </a:tr>
              <a:tr h="1879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400" dirty="0">
                          <a:solidFill>
                            <a:srgbClr val="7F3D1F"/>
                          </a:solidFill>
                          <a:effectLst/>
                        </a:rPr>
                        <a:t>Situación</a:t>
                      </a:r>
                      <a:endParaRPr lang="es-MX" sz="2400" dirty="0">
                        <a:solidFill>
                          <a:srgbClr val="7F3D1F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2703" marR="62703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400" dirty="0">
                          <a:solidFill>
                            <a:srgbClr val="7F3D1F"/>
                          </a:solidFill>
                          <a:effectLst/>
                        </a:rPr>
                        <a:t>Herramienta e instrucciones</a:t>
                      </a:r>
                      <a:endParaRPr lang="es-MX" sz="2400" dirty="0">
                        <a:solidFill>
                          <a:srgbClr val="7F3D1F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2703" marR="62703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6600426"/>
                  </a:ext>
                </a:extLst>
              </a:tr>
              <a:tr h="1879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400" dirty="0">
                          <a:solidFill>
                            <a:srgbClr val="7F3D1F"/>
                          </a:solidFill>
                          <a:effectLst/>
                        </a:rPr>
                        <a:t>Deshacer una operación (borrar, renombrar, mover)</a:t>
                      </a:r>
                      <a:endParaRPr lang="es-MX" sz="2400" dirty="0">
                        <a:solidFill>
                          <a:srgbClr val="7F3D1F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2703" marR="62703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400" dirty="0" err="1">
                          <a:solidFill>
                            <a:srgbClr val="7F3D1F"/>
                          </a:solidFill>
                          <a:effectLst/>
                        </a:rPr>
                        <a:t>Ctrl</a:t>
                      </a:r>
                      <a:r>
                        <a:rPr lang="es-MX" sz="1400" dirty="0">
                          <a:solidFill>
                            <a:srgbClr val="7F3D1F"/>
                          </a:solidFill>
                          <a:effectLst/>
                        </a:rPr>
                        <a:t> Z</a:t>
                      </a:r>
                      <a:endParaRPr lang="es-MX" sz="2400" dirty="0">
                        <a:solidFill>
                          <a:srgbClr val="7F3D1F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2703" marR="62703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35260462"/>
                  </a:ext>
                </a:extLst>
              </a:tr>
              <a:tr h="3758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400" dirty="0">
                          <a:solidFill>
                            <a:srgbClr val="7F3D1F"/>
                          </a:solidFill>
                          <a:effectLst/>
                        </a:rPr>
                        <a:t>Cambiar el nombre de un archivo</a:t>
                      </a:r>
                      <a:endParaRPr lang="es-MX" sz="2400" dirty="0">
                        <a:solidFill>
                          <a:srgbClr val="7F3D1F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2703" marR="62703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400" dirty="0">
                          <a:solidFill>
                            <a:srgbClr val="7F3D1F"/>
                          </a:solidFill>
                          <a:effectLst/>
                        </a:rPr>
                        <a:t>F2</a:t>
                      </a:r>
                      <a:endParaRPr lang="es-MX" sz="2400" dirty="0">
                        <a:solidFill>
                          <a:srgbClr val="7F3D1F"/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400" dirty="0">
                          <a:solidFill>
                            <a:srgbClr val="7F3D1F"/>
                          </a:solidFill>
                          <a:effectLst/>
                        </a:rPr>
                        <a:t> </a:t>
                      </a:r>
                      <a:endParaRPr lang="es-MX" sz="2400" dirty="0">
                        <a:solidFill>
                          <a:srgbClr val="7F3D1F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2703" marR="62703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9257361"/>
                  </a:ext>
                </a:extLst>
              </a:tr>
              <a:tr h="93968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400" dirty="0">
                          <a:solidFill>
                            <a:srgbClr val="7F3D1F"/>
                          </a:solidFill>
                          <a:effectLst/>
                        </a:rPr>
                        <a:t>Cambiar el nombre de un grupo de archivos</a:t>
                      </a:r>
                      <a:endParaRPr lang="es-MX" sz="2400" dirty="0">
                        <a:solidFill>
                          <a:srgbClr val="7F3D1F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2703" marR="62703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400" dirty="0">
                          <a:solidFill>
                            <a:srgbClr val="7F3D1F"/>
                          </a:solidFill>
                          <a:effectLst/>
                        </a:rPr>
                        <a:t>Seleccionar, F2</a:t>
                      </a:r>
                      <a:endParaRPr lang="es-MX" sz="2400" dirty="0">
                        <a:solidFill>
                          <a:srgbClr val="7F3D1F"/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400" dirty="0">
                          <a:solidFill>
                            <a:srgbClr val="7F3D1F"/>
                          </a:solidFill>
                          <a:effectLst/>
                        </a:rPr>
                        <a:t>(Si se pone un número entre paréntesis, los archivos se numeran sucesivamente a partir de ese número)</a:t>
                      </a:r>
                      <a:endParaRPr lang="es-MX" sz="2400" dirty="0">
                        <a:solidFill>
                          <a:srgbClr val="7F3D1F"/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400" dirty="0">
                          <a:solidFill>
                            <a:srgbClr val="7F3D1F"/>
                          </a:solidFill>
                          <a:effectLst/>
                        </a:rPr>
                        <a:t> </a:t>
                      </a:r>
                      <a:endParaRPr lang="es-MX" sz="2400" dirty="0">
                        <a:solidFill>
                          <a:srgbClr val="7F3D1F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2703" marR="62703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80596536"/>
                  </a:ext>
                </a:extLst>
              </a:tr>
              <a:tr h="3758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400" dirty="0">
                          <a:solidFill>
                            <a:srgbClr val="7F3D1F"/>
                          </a:solidFill>
                          <a:effectLst/>
                        </a:rPr>
                        <a:t>Copiar un archivo</a:t>
                      </a:r>
                      <a:endParaRPr lang="es-MX" sz="2400" dirty="0">
                        <a:solidFill>
                          <a:srgbClr val="7F3D1F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2703" marR="62703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400" dirty="0" err="1">
                          <a:solidFill>
                            <a:srgbClr val="7F3D1F"/>
                          </a:solidFill>
                          <a:effectLst/>
                        </a:rPr>
                        <a:t>Ctrl</a:t>
                      </a:r>
                      <a:r>
                        <a:rPr lang="es-MX" sz="1400" dirty="0">
                          <a:solidFill>
                            <a:srgbClr val="7F3D1F"/>
                          </a:solidFill>
                          <a:effectLst/>
                        </a:rPr>
                        <a:t>-Arrastrar con ratón</a:t>
                      </a:r>
                      <a:endParaRPr lang="es-MX" sz="2400" dirty="0">
                        <a:solidFill>
                          <a:srgbClr val="7F3D1F"/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400" dirty="0" err="1">
                          <a:solidFill>
                            <a:srgbClr val="7F3D1F"/>
                          </a:solidFill>
                          <a:effectLst/>
                        </a:rPr>
                        <a:t>Ctrl-Ins</a:t>
                      </a:r>
                      <a:r>
                        <a:rPr lang="es-MX" sz="1400" dirty="0">
                          <a:solidFill>
                            <a:srgbClr val="7F3D1F"/>
                          </a:solidFill>
                          <a:effectLst/>
                        </a:rPr>
                        <a:t> / </a:t>
                      </a:r>
                      <a:r>
                        <a:rPr lang="es-MX" sz="1400" dirty="0" err="1">
                          <a:solidFill>
                            <a:srgbClr val="7F3D1F"/>
                          </a:solidFill>
                          <a:effectLst/>
                        </a:rPr>
                        <a:t>Mayusc</a:t>
                      </a:r>
                      <a:r>
                        <a:rPr lang="es-MX" sz="1400" dirty="0">
                          <a:solidFill>
                            <a:srgbClr val="7F3D1F"/>
                          </a:solidFill>
                          <a:effectLst/>
                        </a:rPr>
                        <a:t> </a:t>
                      </a:r>
                      <a:r>
                        <a:rPr lang="es-MX" sz="1400" dirty="0" err="1">
                          <a:solidFill>
                            <a:srgbClr val="7F3D1F"/>
                          </a:solidFill>
                          <a:effectLst/>
                        </a:rPr>
                        <a:t>Ins</a:t>
                      </a:r>
                      <a:endParaRPr lang="es-MX" sz="2400" dirty="0">
                        <a:solidFill>
                          <a:srgbClr val="7F3D1F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2703" marR="62703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81487965"/>
                  </a:ext>
                </a:extLst>
              </a:tr>
              <a:tr h="27044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400" dirty="0">
                          <a:solidFill>
                            <a:srgbClr val="7F3D1F"/>
                          </a:solidFill>
                          <a:effectLst/>
                        </a:rPr>
                        <a:t>Seleccionar un archivo</a:t>
                      </a:r>
                      <a:endParaRPr lang="es-MX" sz="2400" dirty="0">
                        <a:solidFill>
                          <a:srgbClr val="7F3D1F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2703" marR="62703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400" dirty="0">
                          <a:solidFill>
                            <a:srgbClr val="7F3D1F"/>
                          </a:solidFill>
                          <a:effectLst/>
                        </a:rPr>
                        <a:t>Primera letra del nombre</a:t>
                      </a:r>
                      <a:endParaRPr lang="es-MX" sz="2400" dirty="0">
                        <a:solidFill>
                          <a:srgbClr val="7F3D1F"/>
                        </a:solidFill>
                        <a:effectLst/>
                      </a:endParaRPr>
                    </a:p>
                  </a:txBody>
                  <a:tcPr marL="62703" marR="62703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77054646"/>
                  </a:ext>
                </a:extLst>
              </a:tr>
              <a:tr h="27044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400" dirty="0">
                          <a:solidFill>
                            <a:srgbClr val="7F3D1F"/>
                          </a:solidFill>
                          <a:effectLst/>
                        </a:rPr>
                        <a:t>Borrar un archivo</a:t>
                      </a:r>
                      <a:endParaRPr lang="es-MX" sz="2400" dirty="0">
                        <a:solidFill>
                          <a:srgbClr val="7F3D1F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2703" marR="62703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400" dirty="0" err="1">
                          <a:solidFill>
                            <a:srgbClr val="7F3D1F"/>
                          </a:solidFill>
                          <a:effectLst/>
                        </a:rPr>
                        <a:t>Supr</a:t>
                      </a:r>
                      <a:r>
                        <a:rPr lang="es-MX" sz="1400" dirty="0">
                          <a:solidFill>
                            <a:srgbClr val="7F3D1F"/>
                          </a:solidFill>
                          <a:effectLst/>
                        </a:rPr>
                        <a:t> / Shift </a:t>
                      </a:r>
                      <a:r>
                        <a:rPr lang="es-MX" sz="1400" dirty="0" err="1">
                          <a:solidFill>
                            <a:srgbClr val="7F3D1F"/>
                          </a:solidFill>
                          <a:effectLst/>
                        </a:rPr>
                        <a:t>Supr</a:t>
                      </a:r>
                      <a:r>
                        <a:rPr lang="es-MX" sz="1400" dirty="0">
                          <a:solidFill>
                            <a:srgbClr val="7F3D1F"/>
                          </a:solidFill>
                          <a:effectLst/>
                        </a:rPr>
                        <a:t> (no funciona </a:t>
                      </a:r>
                      <a:r>
                        <a:rPr lang="es-MX" sz="1400" dirty="0" err="1">
                          <a:solidFill>
                            <a:srgbClr val="7F3D1F"/>
                          </a:solidFill>
                          <a:effectLst/>
                        </a:rPr>
                        <a:t>Ctrl</a:t>
                      </a:r>
                      <a:r>
                        <a:rPr lang="es-MX" sz="1400" dirty="0">
                          <a:solidFill>
                            <a:srgbClr val="7F3D1F"/>
                          </a:solidFill>
                          <a:effectLst/>
                        </a:rPr>
                        <a:t> Z)</a:t>
                      </a:r>
                      <a:endParaRPr lang="es-MX" sz="2400" dirty="0">
                        <a:solidFill>
                          <a:srgbClr val="7F3D1F"/>
                        </a:solidFill>
                        <a:effectLst/>
                      </a:endParaRPr>
                    </a:p>
                  </a:txBody>
                  <a:tcPr marL="62703" marR="62703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7606618"/>
                  </a:ext>
                </a:extLst>
              </a:tr>
              <a:tr h="29891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400" dirty="0">
                          <a:solidFill>
                            <a:srgbClr val="7F3D1F"/>
                          </a:solidFill>
                          <a:effectLst/>
                        </a:rPr>
                        <a:t>Crear un acceso directo</a:t>
                      </a:r>
                      <a:endParaRPr lang="es-MX" sz="2400" dirty="0">
                        <a:solidFill>
                          <a:srgbClr val="7F3D1F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2703" marR="62703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400" dirty="0" err="1">
                          <a:solidFill>
                            <a:srgbClr val="7F3D1F"/>
                          </a:solidFill>
                          <a:effectLst/>
                        </a:rPr>
                        <a:t>Ctrl</a:t>
                      </a:r>
                      <a:r>
                        <a:rPr lang="es-MX" sz="1400" dirty="0">
                          <a:solidFill>
                            <a:srgbClr val="7F3D1F"/>
                          </a:solidFill>
                          <a:effectLst/>
                        </a:rPr>
                        <a:t>-Mayúsculas-Arrastrar con ratón</a:t>
                      </a:r>
                      <a:endParaRPr lang="es-MX" sz="2400" dirty="0">
                        <a:solidFill>
                          <a:srgbClr val="7F3D1F"/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400" dirty="0">
                          <a:solidFill>
                            <a:srgbClr val="7F3D1F"/>
                          </a:solidFill>
                          <a:effectLst/>
                        </a:rPr>
                        <a:t> </a:t>
                      </a:r>
                      <a:endParaRPr lang="es-MX" sz="2400" dirty="0">
                        <a:solidFill>
                          <a:srgbClr val="7F3D1F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2703" marR="62703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69224813"/>
                  </a:ext>
                </a:extLst>
              </a:tr>
              <a:tr h="27044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400" dirty="0">
                          <a:solidFill>
                            <a:srgbClr val="7F3D1F"/>
                          </a:solidFill>
                          <a:effectLst/>
                        </a:rPr>
                        <a:t>Cambio de escala</a:t>
                      </a:r>
                      <a:endParaRPr lang="es-MX" sz="2400" dirty="0">
                        <a:solidFill>
                          <a:srgbClr val="7F3D1F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2703" marR="62703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400" dirty="0">
                          <a:solidFill>
                            <a:srgbClr val="7F3D1F"/>
                          </a:solidFill>
                          <a:effectLst/>
                        </a:rPr>
                        <a:t>Control-Rueda</a:t>
                      </a:r>
                      <a:endParaRPr lang="es-MX" sz="2400" dirty="0">
                        <a:solidFill>
                          <a:srgbClr val="7F3D1F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2703" marR="62703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92320983"/>
                  </a:ext>
                </a:extLst>
              </a:tr>
              <a:tr h="27044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400" b="1" kern="1200" dirty="0">
                          <a:solidFill>
                            <a:srgbClr val="7F3D1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Acceso a ruta</a:t>
                      </a:r>
                    </a:p>
                  </a:txBody>
                  <a:tcPr marL="62703" marR="62703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400" b="1" kern="1200" dirty="0">
                          <a:solidFill>
                            <a:srgbClr val="7F3D1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Ventana F4</a:t>
                      </a:r>
                    </a:p>
                  </a:txBody>
                  <a:tcPr marL="62703" marR="62703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14230414"/>
                  </a:ext>
                </a:extLst>
              </a:tr>
              <a:tr h="5638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400" dirty="0">
                          <a:solidFill>
                            <a:srgbClr val="7F3D1F"/>
                          </a:solidFill>
                          <a:effectLst/>
                        </a:rPr>
                        <a:t>Seleccionar solo algunos archivos para hacer una operación con ellos (borrarlos, copiarlos, moverlos, etc.)</a:t>
                      </a:r>
                      <a:endParaRPr lang="es-MX" sz="2400" dirty="0">
                        <a:solidFill>
                          <a:srgbClr val="7F3D1F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2703" marR="62703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400" dirty="0">
                          <a:solidFill>
                            <a:srgbClr val="7F3D1F"/>
                          </a:solidFill>
                          <a:effectLst/>
                        </a:rPr>
                        <a:t>Control-Clic, Shift Clic / Shift flecha arriba/abajo</a:t>
                      </a:r>
                      <a:endParaRPr lang="es-MX" sz="2400" dirty="0">
                        <a:solidFill>
                          <a:srgbClr val="7F3D1F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2703" marR="62703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4491990"/>
                  </a:ext>
                </a:extLst>
              </a:tr>
              <a:tr h="1879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400" dirty="0">
                          <a:solidFill>
                            <a:srgbClr val="7F3D1F"/>
                          </a:solidFill>
                          <a:effectLst/>
                        </a:rPr>
                        <a:t>Minimizar todas las ventanas</a:t>
                      </a:r>
                      <a:endParaRPr lang="es-MX" sz="2400" dirty="0">
                        <a:solidFill>
                          <a:srgbClr val="7F3D1F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2703" marR="62703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400" dirty="0">
                          <a:solidFill>
                            <a:srgbClr val="7F3D1F"/>
                          </a:solidFill>
                          <a:effectLst/>
                        </a:rPr>
                        <a:t>Windows M</a:t>
                      </a:r>
                      <a:endParaRPr lang="es-MX" sz="2400" dirty="0">
                        <a:solidFill>
                          <a:srgbClr val="7F3D1F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2703" marR="62703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7351877"/>
                  </a:ext>
                </a:extLst>
              </a:tr>
              <a:tr h="1879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400" dirty="0">
                          <a:solidFill>
                            <a:srgbClr val="7F3D1F"/>
                          </a:solidFill>
                          <a:effectLst/>
                        </a:rPr>
                        <a:t>Ir a “Este equipo”</a:t>
                      </a:r>
                      <a:endParaRPr lang="es-MX" sz="2400" dirty="0">
                        <a:solidFill>
                          <a:srgbClr val="7F3D1F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2703" marR="62703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400" dirty="0">
                          <a:solidFill>
                            <a:srgbClr val="7F3D1F"/>
                          </a:solidFill>
                          <a:effectLst/>
                        </a:rPr>
                        <a:t>Windows E</a:t>
                      </a:r>
                      <a:endParaRPr lang="es-MX" sz="2400" dirty="0">
                        <a:solidFill>
                          <a:srgbClr val="7F3D1F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2703" marR="62703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89663175"/>
                  </a:ext>
                </a:extLst>
              </a:tr>
              <a:tr h="1879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400" dirty="0">
                          <a:solidFill>
                            <a:srgbClr val="7F3D1F"/>
                          </a:solidFill>
                          <a:effectLst/>
                        </a:rPr>
                        <a:t>Pasar de un programa a otro</a:t>
                      </a:r>
                      <a:endParaRPr lang="es-MX" sz="2400" dirty="0">
                        <a:solidFill>
                          <a:srgbClr val="7F3D1F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2703" marR="62703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400" dirty="0">
                          <a:solidFill>
                            <a:srgbClr val="7F3D1F"/>
                          </a:solidFill>
                          <a:effectLst/>
                        </a:rPr>
                        <a:t>Alt </a:t>
                      </a:r>
                      <a:r>
                        <a:rPr lang="es-MX" sz="1400" dirty="0" err="1">
                          <a:solidFill>
                            <a:srgbClr val="7F3D1F"/>
                          </a:solidFill>
                          <a:effectLst/>
                        </a:rPr>
                        <a:t>Tab</a:t>
                      </a:r>
                      <a:r>
                        <a:rPr lang="es-MX" sz="1400" dirty="0">
                          <a:solidFill>
                            <a:srgbClr val="7F3D1F"/>
                          </a:solidFill>
                          <a:effectLst/>
                        </a:rPr>
                        <a:t> / Windows-Shift </a:t>
                      </a:r>
                      <a:r>
                        <a:rPr lang="es-MX" sz="1400" dirty="0" err="1">
                          <a:solidFill>
                            <a:srgbClr val="7F3D1F"/>
                          </a:solidFill>
                          <a:effectLst/>
                        </a:rPr>
                        <a:t>Tab</a:t>
                      </a:r>
                      <a:r>
                        <a:rPr lang="es-MX" sz="1400" dirty="0">
                          <a:solidFill>
                            <a:srgbClr val="7F3D1F"/>
                          </a:solidFill>
                          <a:effectLst/>
                        </a:rPr>
                        <a:t> (Win7)</a:t>
                      </a:r>
                      <a:endParaRPr lang="es-MX" sz="2400" dirty="0">
                        <a:solidFill>
                          <a:srgbClr val="7F3D1F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2703" marR="62703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18023348"/>
                  </a:ext>
                </a:extLst>
              </a:tr>
              <a:tr h="1879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400" dirty="0">
                          <a:solidFill>
                            <a:srgbClr val="7F3D1F"/>
                          </a:solidFill>
                          <a:effectLst/>
                        </a:rPr>
                        <a:t>Crear una carpeta nueva</a:t>
                      </a:r>
                      <a:endParaRPr lang="es-MX" sz="2400" dirty="0">
                        <a:solidFill>
                          <a:srgbClr val="7F3D1F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2703" marR="62703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400" dirty="0" err="1">
                          <a:solidFill>
                            <a:srgbClr val="7F3D1F"/>
                          </a:solidFill>
                          <a:effectLst/>
                        </a:rPr>
                        <a:t>Ctrl</a:t>
                      </a:r>
                      <a:r>
                        <a:rPr lang="es-MX" sz="1400" dirty="0">
                          <a:solidFill>
                            <a:srgbClr val="7F3D1F"/>
                          </a:solidFill>
                          <a:effectLst/>
                        </a:rPr>
                        <a:t> Shift N</a:t>
                      </a:r>
                      <a:endParaRPr lang="es-MX" sz="2400" dirty="0">
                        <a:solidFill>
                          <a:srgbClr val="7F3D1F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2703" marR="62703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43689788"/>
                  </a:ext>
                </a:extLst>
              </a:tr>
              <a:tr h="1879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400" b="1" kern="1200" dirty="0">
                          <a:solidFill>
                            <a:srgbClr val="7F3D1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Cierre de aplicación: Alt-F4 </a:t>
                      </a:r>
                    </a:p>
                  </a:txBody>
                  <a:tcPr marL="62703" marR="62703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400" b="1" kern="1200" dirty="0">
                          <a:solidFill>
                            <a:srgbClr val="7F3D1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Alt F4</a:t>
                      </a:r>
                    </a:p>
                  </a:txBody>
                  <a:tcPr marL="62703" marR="62703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60358917"/>
                  </a:ext>
                </a:extLst>
              </a:tr>
              <a:tr h="1879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400" b="1" kern="1200" dirty="0">
                          <a:solidFill>
                            <a:srgbClr val="7F3D1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Cierre de instancia</a:t>
                      </a:r>
                    </a:p>
                  </a:txBody>
                  <a:tcPr marL="62703" marR="62703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b="1" kern="1200" dirty="0" err="1">
                          <a:solidFill>
                            <a:srgbClr val="7F3D1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Ctrl</a:t>
                      </a:r>
                      <a:r>
                        <a:rPr lang="es-MX" sz="1400" b="1" kern="1200" dirty="0">
                          <a:solidFill>
                            <a:srgbClr val="7F3D1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F4</a:t>
                      </a:r>
                    </a:p>
                  </a:txBody>
                  <a:tcPr marL="62703" marR="62703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33954382"/>
                  </a:ext>
                </a:extLst>
              </a:tr>
              <a:tr h="1879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400" b="1" kern="1200" dirty="0">
                          <a:solidFill>
                            <a:srgbClr val="7F3D1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Nueva instancia</a:t>
                      </a:r>
                    </a:p>
                  </a:txBody>
                  <a:tcPr marL="62703" marR="62703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b="1" kern="1200" dirty="0">
                          <a:solidFill>
                            <a:srgbClr val="7F3D1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Rueda en barra de programas</a:t>
                      </a:r>
                    </a:p>
                  </a:txBody>
                  <a:tcPr marL="62703" marR="62703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4562012"/>
                  </a:ext>
                </a:extLst>
              </a:tr>
              <a:tr h="16444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rgbClr val="7F3D1F"/>
                          </a:solidFill>
                          <a:effectLst/>
                        </a:rPr>
                        <a:t> </a:t>
                      </a:r>
                      <a:endParaRPr lang="es-MX" sz="1800" dirty="0">
                        <a:solidFill>
                          <a:srgbClr val="7F3D1F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2703" marR="62703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rgbClr val="7F3D1F"/>
                          </a:solidFill>
                          <a:effectLst/>
                        </a:rPr>
                        <a:t> </a:t>
                      </a:r>
                      <a:endParaRPr lang="es-MX" sz="1800" dirty="0">
                        <a:solidFill>
                          <a:srgbClr val="7F3D1F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2703" marR="62703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82128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954746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7902B43-142F-42F1-A4F7-5B9F39EBE0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8493" y="427737"/>
            <a:ext cx="6341013" cy="475088"/>
          </a:xfrm>
        </p:spPr>
        <p:txBody>
          <a:bodyPr anchor="b">
            <a:noAutofit/>
          </a:bodyPr>
          <a:lstStyle/>
          <a:p>
            <a:pPr algn="l"/>
            <a:r>
              <a:rPr lang="es-MX" sz="3600" b="1" dirty="0">
                <a:solidFill>
                  <a:srgbClr val="33316C"/>
                </a:solidFill>
                <a:latin typeface="+mn-lt"/>
              </a:rPr>
              <a:t>Los que saben usan el teclado</a:t>
            </a:r>
          </a:p>
        </p:txBody>
      </p:sp>
      <p:graphicFrame>
        <p:nvGraphicFramePr>
          <p:cNvPr id="16" name="Tabla 15">
            <a:extLst>
              <a:ext uri="{FF2B5EF4-FFF2-40B4-BE49-F238E27FC236}">
                <a16:creationId xmlns:a16="http://schemas.microsoft.com/office/drawing/2014/main" id="{B45DA0E6-EE58-43CD-B04E-501FDA63E9C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3686758"/>
              </p:ext>
            </p:extLst>
          </p:nvPr>
        </p:nvGraphicFramePr>
        <p:xfrm>
          <a:off x="711200" y="902825"/>
          <a:ext cx="5888306" cy="5747837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3171157">
                  <a:extLst>
                    <a:ext uri="{9D8B030D-6E8A-4147-A177-3AD203B41FA5}">
                      <a16:colId xmlns:a16="http://schemas.microsoft.com/office/drawing/2014/main" val="2538826893"/>
                    </a:ext>
                  </a:extLst>
                </a:gridCol>
                <a:gridCol w="2717149">
                  <a:extLst>
                    <a:ext uri="{9D8B030D-6E8A-4147-A177-3AD203B41FA5}">
                      <a16:colId xmlns:a16="http://schemas.microsoft.com/office/drawing/2014/main" val="200985241"/>
                    </a:ext>
                  </a:extLst>
                </a:gridCol>
              </a:tblGrid>
              <a:tr h="1532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2800" b="1" kern="1200" dirty="0">
                          <a:solidFill>
                            <a:srgbClr val="7F3D1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Word</a:t>
                      </a:r>
                    </a:p>
                  </a:txBody>
                  <a:tcPr marL="62703" marR="62703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400" dirty="0">
                          <a:solidFill>
                            <a:srgbClr val="B3562B"/>
                          </a:solidFill>
                          <a:effectLst/>
                        </a:rPr>
                        <a:t> </a:t>
                      </a:r>
                      <a:endParaRPr lang="es-MX" sz="2400" dirty="0">
                        <a:solidFill>
                          <a:srgbClr val="B3562B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2703" marR="62703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64625104"/>
                  </a:ext>
                </a:extLst>
              </a:tr>
              <a:tr h="12540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400" b="1" kern="1200" dirty="0">
                          <a:solidFill>
                            <a:srgbClr val="7F3D1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Situación</a:t>
                      </a:r>
                    </a:p>
                  </a:txBody>
                  <a:tcPr marL="62703" marR="62703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400" b="1" kern="1200" dirty="0">
                          <a:solidFill>
                            <a:srgbClr val="7F3D1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Herramienta e instrucciones</a:t>
                      </a:r>
                    </a:p>
                  </a:txBody>
                  <a:tcPr marL="62703" marR="62703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6600426"/>
                  </a:ext>
                </a:extLst>
              </a:tr>
              <a:tr h="12540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400" b="1" kern="1200" dirty="0">
                          <a:solidFill>
                            <a:srgbClr val="7F3D1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Revertir una acción</a:t>
                      </a:r>
                    </a:p>
                  </a:txBody>
                  <a:tcPr marL="62703" marR="62703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400" b="1" kern="1200" dirty="0" err="1">
                          <a:solidFill>
                            <a:srgbClr val="7F3D1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Ctrl</a:t>
                      </a:r>
                      <a:r>
                        <a:rPr lang="es-MX" sz="1400" b="1" kern="1200" dirty="0">
                          <a:solidFill>
                            <a:srgbClr val="7F3D1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Z</a:t>
                      </a:r>
                    </a:p>
                  </a:txBody>
                  <a:tcPr marL="62703" marR="62703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35260462"/>
                  </a:ext>
                </a:extLst>
              </a:tr>
              <a:tr h="25081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400" b="1" kern="1200" dirty="0">
                          <a:solidFill>
                            <a:srgbClr val="7F3D1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Repetir una acción</a:t>
                      </a:r>
                    </a:p>
                  </a:txBody>
                  <a:tcPr marL="62703" marR="62703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400" b="1" kern="1200" dirty="0" err="1">
                          <a:solidFill>
                            <a:srgbClr val="7F3D1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Ctrl</a:t>
                      </a:r>
                      <a:r>
                        <a:rPr lang="es-MX" sz="1400" b="1" kern="1200" dirty="0">
                          <a:solidFill>
                            <a:srgbClr val="7F3D1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Y </a:t>
                      </a:r>
                    </a:p>
                  </a:txBody>
                  <a:tcPr marL="62703" marR="62703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9257361"/>
                  </a:ext>
                </a:extLst>
              </a:tr>
              <a:tr h="22653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400" b="1" kern="1200" dirty="0">
                          <a:solidFill>
                            <a:srgbClr val="7F3D1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Marcar bloques</a:t>
                      </a:r>
                    </a:p>
                  </a:txBody>
                  <a:tcPr marL="62703" marR="62703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400" b="1" kern="1200" dirty="0">
                          <a:solidFill>
                            <a:srgbClr val="7F3D1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F8</a:t>
                      </a:r>
                    </a:p>
                  </a:txBody>
                  <a:tcPr marL="62703" marR="62703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80596536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400" b="1" kern="1200" dirty="0">
                          <a:solidFill>
                            <a:srgbClr val="7F3D1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Marcar bloques</a:t>
                      </a:r>
                    </a:p>
                  </a:txBody>
                  <a:tcPr marL="62703" marR="62703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400" b="1" kern="1200" dirty="0">
                          <a:solidFill>
                            <a:srgbClr val="7F3D1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Alt + Arrastrar ratón</a:t>
                      </a:r>
                    </a:p>
                  </a:txBody>
                  <a:tcPr marL="62703" marR="62703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81487965"/>
                  </a:ext>
                </a:extLst>
              </a:tr>
              <a:tr h="20478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400" b="1" kern="1200" dirty="0">
                          <a:solidFill>
                            <a:srgbClr val="7F3D1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Cambiar tamaño </a:t>
                      </a:r>
                    </a:p>
                  </a:txBody>
                  <a:tcPr marL="62703" marR="62703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400" b="1" kern="1200" dirty="0" err="1">
                          <a:solidFill>
                            <a:srgbClr val="7F3D1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Ctrl</a:t>
                      </a:r>
                      <a:r>
                        <a:rPr lang="es-MX" sz="1400" b="1" kern="1200" dirty="0">
                          <a:solidFill>
                            <a:srgbClr val="7F3D1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Rueda </a:t>
                      </a:r>
                    </a:p>
                  </a:txBody>
                  <a:tcPr marL="62703" marR="62703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69224813"/>
                  </a:ext>
                </a:extLst>
              </a:tr>
              <a:tr h="12540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400" b="1" kern="1200" dirty="0">
                          <a:solidFill>
                            <a:srgbClr val="7F3D1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Insertar un carácter específico</a:t>
                      </a:r>
                    </a:p>
                  </a:txBody>
                  <a:tcPr marL="62703" marR="62703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400" b="1" kern="1200" dirty="0">
                          <a:solidFill>
                            <a:srgbClr val="7F3D1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Alt X después del código Unicode en hexadecimal</a:t>
                      </a:r>
                    </a:p>
                  </a:txBody>
                  <a:tcPr marL="62703" marR="62703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58325908"/>
                  </a:ext>
                </a:extLst>
              </a:tr>
              <a:tr h="12540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400" b="1" kern="1200" dirty="0">
                          <a:solidFill>
                            <a:srgbClr val="7F3D1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Negritas, subrayado, cursivas</a:t>
                      </a:r>
                    </a:p>
                  </a:txBody>
                  <a:tcPr marL="62703" marR="62703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400" b="1" kern="1200" dirty="0" err="1">
                          <a:solidFill>
                            <a:srgbClr val="7F3D1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Ctrl</a:t>
                      </a:r>
                      <a:r>
                        <a:rPr lang="es-MX" sz="1400" b="1" kern="1200" dirty="0">
                          <a:solidFill>
                            <a:srgbClr val="7F3D1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N, S, K</a:t>
                      </a:r>
                    </a:p>
                  </a:txBody>
                  <a:tcPr marL="62703" marR="62703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98716553"/>
                  </a:ext>
                </a:extLst>
              </a:tr>
              <a:tr h="25081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400" b="1" kern="1200" dirty="0">
                          <a:solidFill>
                            <a:srgbClr val="7F3D1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Espacio de no separación </a:t>
                      </a:r>
                    </a:p>
                  </a:txBody>
                  <a:tcPr marL="62703" marR="62703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400" b="1" kern="1200" dirty="0">
                          <a:solidFill>
                            <a:srgbClr val="7F3D1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Control Shift Espacio</a:t>
                      </a:r>
                    </a:p>
                  </a:txBody>
                  <a:tcPr marL="62703" marR="62703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92320983"/>
                  </a:ext>
                </a:extLst>
              </a:tr>
              <a:tr h="12540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400" b="1" kern="1200" dirty="0">
                          <a:solidFill>
                            <a:srgbClr val="7F3D1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Cambio de mayúsculas a minúsculas</a:t>
                      </a:r>
                    </a:p>
                  </a:txBody>
                  <a:tcPr marL="62703" marR="62703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400" b="1" kern="1200" dirty="0">
                          <a:solidFill>
                            <a:srgbClr val="7F3D1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Shift F3</a:t>
                      </a:r>
                    </a:p>
                  </a:txBody>
                  <a:tcPr marL="62703" marR="62703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7351877"/>
                  </a:ext>
                </a:extLst>
              </a:tr>
              <a:tr h="12540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400" b="1" kern="1200" dirty="0">
                          <a:solidFill>
                            <a:srgbClr val="7F3D1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Desplazar renglones en tabla</a:t>
                      </a:r>
                    </a:p>
                  </a:txBody>
                  <a:tcPr marL="62703" marR="62703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400" b="1" kern="1200" dirty="0">
                          <a:solidFill>
                            <a:srgbClr val="7F3D1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Alt Shift Flecha Abajo/Arriba</a:t>
                      </a:r>
                    </a:p>
                  </a:txBody>
                  <a:tcPr marL="62703" marR="62703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89663175"/>
                  </a:ext>
                </a:extLst>
              </a:tr>
              <a:tr h="12540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400" b="1" kern="1200" dirty="0">
                          <a:solidFill>
                            <a:srgbClr val="7F3D1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Seleccionar tabla entera</a:t>
                      </a:r>
                    </a:p>
                  </a:txBody>
                  <a:tcPr marL="62703" marR="62703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400" b="1" kern="1200" dirty="0">
                          <a:solidFill>
                            <a:srgbClr val="7F3D1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Alt 5 teclado numérico (sin </a:t>
                      </a:r>
                      <a:r>
                        <a:rPr lang="es-MX" sz="1400" b="1" kern="1200" dirty="0" err="1">
                          <a:solidFill>
                            <a:srgbClr val="7F3D1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BloqNum</a:t>
                      </a:r>
                      <a:r>
                        <a:rPr lang="es-MX" sz="1400" b="1" kern="1200" dirty="0">
                          <a:solidFill>
                            <a:srgbClr val="7F3D1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marL="62703" marR="62703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18023348"/>
                  </a:ext>
                </a:extLst>
              </a:tr>
              <a:tr h="12540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400" b="1" kern="1200" dirty="0">
                          <a:solidFill>
                            <a:srgbClr val="7F3D1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Cambio de configuración de página </a:t>
                      </a:r>
                    </a:p>
                  </a:txBody>
                  <a:tcPr marL="62703" marR="62703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400" b="1" kern="1200" dirty="0">
                          <a:solidFill>
                            <a:srgbClr val="7F3D1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Clic fuera de regla</a:t>
                      </a:r>
                    </a:p>
                  </a:txBody>
                  <a:tcPr marL="62703" marR="62703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43689788"/>
                  </a:ext>
                </a:extLst>
              </a:tr>
              <a:tr h="12540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400" b="1" kern="1200" dirty="0">
                          <a:solidFill>
                            <a:srgbClr val="7F3D1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Imprimir</a:t>
                      </a:r>
                    </a:p>
                  </a:txBody>
                  <a:tcPr marL="62703" marR="62703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400" b="1" kern="1200" dirty="0">
                          <a:solidFill>
                            <a:srgbClr val="7F3D1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Control P</a:t>
                      </a:r>
                    </a:p>
                  </a:txBody>
                  <a:tcPr marL="62703" marR="62703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60358917"/>
                  </a:ext>
                </a:extLst>
              </a:tr>
              <a:tr h="12540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400" b="1" kern="1200" dirty="0">
                          <a:solidFill>
                            <a:srgbClr val="7F3D1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Guardar como</a:t>
                      </a:r>
                    </a:p>
                  </a:txBody>
                  <a:tcPr marL="62703" marR="62703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400" b="1" kern="1200" dirty="0">
                          <a:solidFill>
                            <a:srgbClr val="7F3D1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F12</a:t>
                      </a:r>
                    </a:p>
                  </a:txBody>
                  <a:tcPr marL="62703" marR="62703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33954382"/>
                  </a:ext>
                </a:extLst>
              </a:tr>
              <a:tr h="12540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 b="1" kern="1200" dirty="0" err="1">
                          <a:solidFill>
                            <a:srgbClr val="7F3D1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Activar</a:t>
                      </a:r>
                      <a:r>
                        <a:rPr lang="pt-BR" sz="1400" b="1" kern="1200" dirty="0">
                          <a:solidFill>
                            <a:srgbClr val="7F3D1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 </a:t>
                      </a:r>
                      <a:r>
                        <a:rPr lang="pt-BR" sz="1400" b="1" kern="1200" dirty="0" err="1">
                          <a:solidFill>
                            <a:srgbClr val="7F3D1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desactivar</a:t>
                      </a:r>
                      <a:r>
                        <a:rPr lang="pt-BR" sz="1400" b="1" kern="1200" dirty="0">
                          <a:solidFill>
                            <a:srgbClr val="7F3D1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pt-BR" sz="1400" b="1" kern="1200" dirty="0" err="1">
                          <a:solidFill>
                            <a:srgbClr val="7F3D1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control</a:t>
                      </a:r>
                      <a:r>
                        <a:rPr lang="pt-BR" sz="1400" b="1" kern="1200" dirty="0">
                          <a:solidFill>
                            <a:srgbClr val="7F3D1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de </a:t>
                      </a:r>
                      <a:r>
                        <a:rPr lang="pt-BR" sz="1400" b="1" kern="1200" dirty="0" err="1">
                          <a:solidFill>
                            <a:srgbClr val="7F3D1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cambios</a:t>
                      </a:r>
                      <a:r>
                        <a:rPr lang="pt-BR" sz="1400" b="1" kern="1200" dirty="0">
                          <a:solidFill>
                            <a:srgbClr val="7F3D1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(track </a:t>
                      </a:r>
                      <a:r>
                        <a:rPr lang="pt-BR" sz="1400" b="1" kern="1200" dirty="0" err="1">
                          <a:solidFill>
                            <a:srgbClr val="7F3D1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changes</a:t>
                      </a:r>
                      <a:r>
                        <a:rPr lang="pt-BR" sz="1400" b="1" kern="1200" dirty="0">
                          <a:solidFill>
                            <a:srgbClr val="7F3D1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marL="62703" marR="62703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400" b="1" kern="1200" dirty="0" err="1">
                          <a:solidFill>
                            <a:srgbClr val="7F3D1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Ctrl</a:t>
                      </a:r>
                      <a:r>
                        <a:rPr lang="pt-BR" sz="1400" b="1" kern="1200" dirty="0">
                          <a:solidFill>
                            <a:srgbClr val="7F3D1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Shift E</a:t>
                      </a:r>
                      <a:endParaRPr lang="es-MX" sz="1400" b="1" kern="1200" dirty="0">
                        <a:solidFill>
                          <a:srgbClr val="7F3D1F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2703" marR="62703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93247524"/>
                  </a:ext>
                </a:extLst>
              </a:tr>
              <a:tr h="12540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400" b="1" kern="1200" dirty="0">
                          <a:solidFill>
                            <a:srgbClr val="7F3D1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Buscar atributos</a:t>
                      </a:r>
                    </a:p>
                  </a:txBody>
                  <a:tcPr marL="62703" marR="62703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400" b="1" kern="1200" dirty="0">
                          <a:solidFill>
                            <a:srgbClr val="7F3D1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s-MX" sz="1400" b="1" kern="1200" dirty="0" err="1">
                          <a:solidFill>
                            <a:srgbClr val="7F3D1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Ctrl</a:t>
                      </a:r>
                      <a:r>
                        <a:rPr lang="es-MX" sz="1400" b="1" kern="1200" dirty="0">
                          <a:solidFill>
                            <a:srgbClr val="7F3D1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L, </a:t>
                      </a:r>
                      <a:r>
                        <a:rPr lang="es-MX" sz="1400" b="1" kern="1200" dirty="0" err="1">
                          <a:solidFill>
                            <a:srgbClr val="7F3D1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Ctrl</a:t>
                      </a:r>
                      <a:r>
                        <a:rPr lang="es-MX" sz="1400" b="1" kern="1200" dirty="0">
                          <a:solidFill>
                            <a:srgbClr val="7F3D1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K)</a:t>
                      </a:r>
                    </a:p>
                  </a:txBody>
                  <a:tcPr marL="62703" marR="62703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31421260"/>
                  </a:ext>
                </a:extLst>
              </a:tr>
              <a:tr h="12540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400" b="1" kern="1200" dirty="0">
                          <a:solidFill>
                            <a:srgbClr val="7F3D1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Desaparecer fin de línea o fin de párrafo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es-MX" sz="1400" b="1" kern="1200" dirty="0">
                        <a:solidFill>
                          <a:srgbClr val="7F3D1F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2703" marR="62703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400" b="1" kern="1200" dirty="0" err="1">
                          <a:solidFill>
                            <a:srgbClr val="7F3D1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Ctrl</a:t>
                      </a:r>
                      <a:r>
                        <a:rPr lang="es-MX" sz="1400" b="1" kern="1200" dirty="0">
                          <a:solidFill>
                            <a:srgbClr val="7F3D1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-L, reemplazar por nada</a:t>
                      </a:r>
                    </a:p>
                  </a:txBody>
                  <a:tcPr marL="62703" marR="62703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80742825"/>
                  </a:ext>
                </a:extLst>
              </a:tr>
              <a:tr h="12540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MX" sz="2400" dirty="0">
                        <a:solidFill>
                          <a:srgbClr val="B3562B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2703" marR="62703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MX" sz="2400" dirty="0">
                        <a:solidFill>
                          <a:srgbClr val="B3562B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2703" marR="62703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8387859"/>
                  </a:ext>
                </a:extLst>
              </a:tr>
              <a:tr h="12540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rgbClr val="B3562B"/>
                          </a:solidFill>
                          <a:effectLst/>
                        </a:rPr>
                        <a:t> </a:t>
                      </a:r>
                      <a:endParaRPr lang="es-MX" sz="1800" dirty="0">
                        <a:solidFill>
                          <a:srgbClr val="B3562B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2703" marR="62703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100" dirty="0">
                          <a:solidFill>
                            <a:srgbClr val="B3562B"/>
                          </a:solidFill>
                          <a:effectLst/>
                        </a:rPr>
                        <a:t> </a:t>
                      </a:r>
                      <a:endParaRPr lang="es-MX" sz="1800" dirty="0">
                        <a:solidFill>
                          <a:srgbClr val="B3562B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2703" marR="62703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82128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196452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E7571AA-EC09-4E18-907A-12EDB362F0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42271" y="3372309"/>
            <a:ext cx="4162938" cy="1523914"/>
          </a:xfrm>
        </p:spPr>
        <p:txBody>
          <a:bodyPr anchor="b">
            <a:normAutofit/>
          </a:bodyPr>
          <a:lstStyle/>
          <a:p>
            <a:pPr algn="r"/>
            <a:r>
              <a:rPr lang="es-MX" sz="3375" b="1" dirty="0">
                <a:solidFill>
                  <a:srgbClr val="33316C"/>
                </a:solidFill>
              </a:rPr>
              <a:t>AGRADECIMIENTOS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7143C1E1-25F3-435F-967E-EBFE3BA9DB29}"/>
              </a:ext>
            </a:extLst>
          </p:cNvPr>
          <p:cNvSpPr txBox="1"/>
          <p:nvPr/>
        </p:nvSpPr>
        <p:spPr>
          <a:xfrm>
            <a:off x="2342271" y="4980676"/>
            <a:ext cx="416293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1350" b="1" dirty="0">
                <a:solidFill>
                  <a:srgbClr val="B3562B"/>
                </a:solidFill>
              </a:rPr>
              <a:t>NOMBRE AUTOR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24CC1B1A-D599-4C33-A046-B7E9AF5A3788}"/>
              </a:ext>
            </a:extLst>
          </p:cNvPr>
          <p:cNvSpPr txBox="1"/>
          <p:nvPr/>
        </p:nvSpPr>
        <p:spPr>
          <a:xfrm>
            <a:off x="3181058" y="5324820"/>
            <a:ext cx="332415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1350" dirty="0">
                <a:solidFill>
                  <a:srgbClr val="33316C"/>
                </a:solidFill>
              </a:rPr>
              <a:t>Correo y redes sociales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EAC1BB69-1783-4CE9-A3ED-EF1003CAE87C}"/>
              </a:ext>
            </a:extLst>
          </p:cNvPr>
          <p:cNvSpPr txBox="1"/>
          <p:nvPr/>
        </p:nvSpPr>
        <p:spPr>
          <a:xfrm>
            <a:off x="4937762" y="3028165"/>
            <a:ext cx="156744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1350" b="1" dirty="0">
                <a:solidFill>
                  <a:srgbClr val="33316C"/>
                </a:solidFill>
              </a:rPr>
              <a:t>#SanJeronimo2020</a:t>
            </a:r>
          </a:p>
        </p:txBody>
      </p:sp>
    </p:spTree>
    <p:extLst>
      <p:ext uri="{BB962C8B-B14F-4D97-AF65-F5344CB8AC3E}">
        <p14:creationId xmlns:p14="http://schemas.microsoft.com/office/powerpoint/2010/main" val="209477891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1774</TotalTime>
  <Words>350</Words>
  <Application>Microsoft Office PowerPoint</Application>
  <PresentationFormat>Carta (216 x 279 mm)</PresentationFormat>
  <Paragraphs>91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Tema de Office</vt:lpstr>
      <vt:lpstr>Los que saben usan el teclado</vt:lpstr>
      <vt:lpstr>Los que saben usan el teclado</vt:lpstr>
      <vt:lpstr>AGRADECIMIENTOS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Título de Conferencia</dc:title>
  <dc:creator>Juan Elias Garcia</dc:creator>
  <cp:lastModifiedBy>salvador virgen</cp:lastModifiedBy>
  <cp:revision>2</cp:revision>
  <cp:lastPrinted>2020-10-20T05:27:01Z</cp:lastPrinted>
  <dcterms:created xsi:type="dcterms:W3CDTF">2020-09-12T15:53:11Z</dcterms:created>
  <dcterms:modified xsi:type="dcterms:W3CDTF">2020-10-20T06:20:04Z</dcterms:modified>
</cp:coreProperties>
</file>